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3" r:id="rId3"/>
    <p:sldId id="318" r:id="rId4"/>
    <p:sldId id="358" r:id="rId5"/>
    <p:sldId id="364" r:id="rId6"/>
    <p:sldId id="360" r:id="rId7"/>
    <p:sldId id="362" r:id="rId8"/>
    <p:sldId id="363" r:id="rId9"/>
    <p:sldId id="359" r:id="rId10"/>
    <p:sldId id="3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0303"/>
    <a:srgbClr val="F2EDC7"/>
    <a:srgbClr val="290404"/>
    <a:srgbClr val="8CC540"/>
    <a:srgbClr val="32AEB5"/>
    <a:srgbClr val="27A85A"/>
    <a:srgbClr val="4F4D4E"/>
    <a:srgbClr val="FBFBF8"/>
    <a:srgbClr val="FCFBFA"/>
    <a:srgbClr val="552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6433" autoAdjust="0"/>
  </p:normalViewPr>
  <p:slideViewPr>
    <p:cSldViewPr snapToGrid="0">
      <p:cViewPr varScale="1">
        <p:scale>
          <a:sx n="77" d="100"/>
          <a:sy n="77" d="100"/>
        </p:scale>
        <p:origin x="1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8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8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0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9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8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9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8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2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38F39-DD1C-4D11-908D-00AA29932D83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3FB52-FBE0-41A8-92D4-F017512D1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8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E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2443" y="532338"/>
            <a:ext cx="6519134" cy="604289"/>
          </a:xfrm>
        </p:spPr>
        <p:txBody>
          <a:bodyPr anchor="ctr">
            <a:normAutofit fontScale="90000"/>
          </a:bodyPr>
          <a:lstStyle/>
          <a:p>
            <a:r>
              <a:rPr lang="en-US" b="1" dirty="0">
                <a:solidFill>
                  <a:srgbClr val="5B9BD5"/>
                </a:solidFill>
              </a:rPr>
              <a:t>ANNOUNCEMENTS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324" y="1383230"/>
            <a:ext cx="11582399" cy="120779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April 6, </a:t>
            </a:r>
            <a:r>
              <a:rPr lang="en-US" sz="3200" b="1" dirty="0" smtClean="0">
                <a:solidFill>
                  <a:schemeClr val="accent1"/>
                </a:solidFill>
              </a:rPr>
              <a:t>2025</a:t>
            </a:r>
          </a:p>
          <a:p>
            <a:r>
              <a:rPr lang="en-US" sz="3200" b="1" dirty="0" smtClean="0">
                <a:solidFill>
                  <a:schemeClr val="accent1"/>
                </a:solidFill>
              </a:rPr>
              <a:t>Communion Sunday</a:t>
            </a:r>
            <a:endParaRPr lang="en-US" sz="3200" b="1" dirty="0" smtClean="0">
              <a:solidFill>
                <a:schemeClr val="accent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4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139" y="2908054"/>
            <a:ext cx="7471719" cy="362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2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" y="0"/>
            <a:ext cx="12174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1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fad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5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9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0">
        <p:fade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4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7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6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8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05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9694" y="3429000"/>
            <a:ext cx="4288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TONIGHT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6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04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09" y="584775"/>
            <a:ext cx="9515182" cy="6156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0592" y="176044"/>
            <a:ext cx="7290816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  <a:gs pos="79000">
                <a:srgbClr val="2B0303"/>
              </a:gs>
              <a:gs pos="27000">
                <a:srgbClr val="2B0303"/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8100000" algn="tr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2EDC7"/>
                </a:solidFill>
              </a:rPr>
              <a:t>No Meetings in April</a:t>
            </a:r>
            <a:endParaRPr lang="en-US" sz="3200" b="1" dirty="0">
              <a:solidFill>
                <a:srgbClr val="F2ED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1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2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3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3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37788</TotalTime>
  <Words>12</Words>
  <Application>Microsoft Office PowerPoint</Application>
  <PresentationFormat>Widescreen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ANNOUNCEMENTS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Troy Wolfe</dc:creator>
  <cp:lastModifiedBy>Troy Wolfe</cp:lastModifiedBy>
  <cp:revision>582</cp:revision>
  <dcterms:created xsi:type="dcterms:W3CDTF">2022-08-21T00:32:51Z</dcterms:created>
  <dcterms:modified xsi:type="dcterms:W3CDTF">2025-04-05T00:44:58Z</dcterms:modified>
</cp:coreProperties>
</file>